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8" r:id="rId3"/>
    <p:sldId id="277" r:id="rId4"/>
    <p:sldId id="257" r:id="rId5"/>
    <p:sldId id="261" r:id="rId6"/>
    <p:sldId id="270" r:id="rId7"/>
    <p:sldId id="259" r:id="rId8"/>
    <p:sldId id="260" r:id="rId9"/>
    <p:sldId id="271" r:id="rId10"/>
    <p:sldId id="276" r:id="rId11"/>
    <p:sldId id="269" r:id="rId12"/>
    <p:sldId id="279" r:id="rId13"/>
    <p:sldId id="262" r:id="rId14"/>
    <p:sldId id="274" r:id="rId15"/>
    <p:sldId id="265" r:id="rId16"/>
    <p:sldId id="266" r:id="rId17"/>
    <p:sldId id="268" r:id="rId18"/>
    <p:sldId id="280" r:id="rId19"/>
    <p:sldId id="264" r:id="rId20"/>
    <p:sldId id="263" r:id="rId21"/>
    <p:sldId id="278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0587D9-3FC1-4CEB-A8E5-F95C644DB532}" type="datetimeFigureOut">
              <a:rPr lang="fr-FR" smtClean="0"/>
              <a:t>14/11/2022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 smtClean="0"/>
              <a:t>Concours sur la smart-city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3C155C-E492-43B5-9474-CABCE3DDE5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6903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1267E-70EA-4E5F-99B4-D911554F01BD}" type="datetimeFigureOut">
              <a:rPr lang="fr-FR" smtClean="0"/>
              <a:t>14/11/2022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 smtClean="0"/>
              <a:t>Concours sur la smart-city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93AA-B5AA-452F-9FF9-1D74662F03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21003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263D-7C62-4784-AC7B-4458E50046D5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647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48A64-8E81-43C3-BC18-CC44CF65CB9B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1703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5E4D4-37B1-46DD-9132-21D889F21ED4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6027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96D13-7584-43D3-9A62-5A21E1B06569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7828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AE0F6-331A-4A3B-9236-20CF589BA653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2564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3B87-5C7F-4F74-9C25-45F52C7CE040}" type="datetime1">
              <a:rPr lang="fr-FR" smtClean="0"/>
              <a:t>14/11/2022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799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AA134-7095-4FE5-80D2-A06A3FCF1311}" type="datetime1">
              <a:rPr lang="fr-FR" smtClean="0"/>
              <a:t>14/11/2022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87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D37D0-4ED5-41C0-A7D2-E49734786354}" type="datetime1">
              <a:rPr lang="fr-FR" smtClean="0"/>
              <a:t>14/11/2022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74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4FDCE-C5C9-4CF2-A404-D627343FD68B}" type="datetime1">
              <a:rPr lang="fr-FR" smtClean="0"/>
              <a:t>14/11/2022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140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8C9BE-1C14-4556-AF0F-F388A27341A3}" type="datetime1">
              <a:rPr lang="fr-FR" smtClean="0"/>
              <a:t>14/11/2022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20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1EEC7-6315-4651-B4BB-54B24CDAF747}" type="datetime1">
              <a:rPr lang="fr-FR" smtClean="0"/>
              <a:t>14/11/2022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330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980D-BBC2-4F0E-A817-65F5DC7F7839}" type="datetime1">
              <a:rPr lang="fr-FR" smtClean="0"/>
              <a:t>14/11/2022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Concours sur la smart-city, analyse exploratoire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023A0-C20D-41D4-85E4-73386DA3DA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52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sz="7000" dirty="0" smtClean="0"/>
              <a:t>Concours sur la smart-city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5000" dirty="0" smtClean="0"/>
              <a:t>Analyse exploratoire</a:t>
            </a:r>
            <a:endParaRPr lang="fr-FR" sz="5000" dirty="0"/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959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3545" y="1983280"/>
            <a:ext cx="10515600" cy="1325563"/>
          </a:xfrm>
        </p:spPr>
        <p:txBody>
          <a:bodyPr>
            <a:normAutofit/>
          </a:bodyPr>
          <a:lstStyle/>
          <a:p>
            <a:r>
              <a:rPr lang="fr-FR" sz="8000" b="1" dirty="0" smtClean="0"/>
              <a:t>Analyse exploratoire</a:t>
            </a:r>
            <a:endParaRPr lang="fr-FR" sz="80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16875" y="3465239"/>
            <a:ext cx="10515600" cy="435133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004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b="1" dirty="0" smtClean="0"/>
              <a:t>Corrélations entre les variables</a:t>
            </a:r>
            <a:endParaRPr lang="fr-FR" sz="6000" dirty="0"/>
          </a:p>
        </p:txBody>
      </p:sp>
      <p:pic>
        <p:nvPicPr>
          <p:cNvPr id="4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603" y="1477597"/>
            <a:ext cx="7606794" cy="509184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2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b="1" dirty="0" smtClean="0"/>
              <a:t>La hauteur des arbres de Paris</a:t>
            </a:r>
            <a:endParaRPr lang="fr-FR" sz="6000" b="1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" y="2002015"/>
            <a:ext cx="6050879" cy="3526426"/>
          </a:xfr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12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45" y="2007748"/>
            <a:ext cx="4487917" cy="352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3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0576" y="3335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b="1" dirty="0" smtClean="0"/>
              <a:t>Répartition des arbres </a:t>
            </a:r>
            <a:endParaRPr lang="fr-FR" sz="6000" b="1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621" y="1343661"/>
            <a:ext cx="8271510" cy="5514339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15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84" y="1293356"/>
            <a:ext cx="11577216" cy="5564644"/>
          </a:xfrm>
          <a:solidFill>
            <a:schemeClr val="bg1">
              <a:alpha val="0"/>
            </a:schemeClr>
          </a:solidFill>
          <a:effectLst>
            <a:outerShdw blurRad="63500" dist="63500" sx="1000" sy="1000" algn="ctr" rotWithShape="0">
              <a:srgbClr val="000000"/>
            </a:outerShdw>
          </a:effec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0655" y="354615"/>
            <a:ext cx="10515600" cy="1325563"/>
          </a:xfrm>
          <a:solidFill>
            <a:schemeClr val="bg1">
              <a:alpha val="0"/>
            </a:schemeClr>
          </a:solidFill>
        </p:spPr>
        <p:txBody>
          <a:bodyPr>
            <a:normAutofit/>
          </a:bodyPr>
          <a:lstStyle/>
          <a:p>
            <a:r>
              <a:rPr lang="fr-FR" sz="6000" b="1" dirty="0" smtClean="0"/>
              <a:t>Les 10 arbres les plus présents</a:t>
            </a:r>
            <a:endParaRPr lang="fr-FR" sz="60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286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82" y="1233459"/>
            <a:ext cx="10279118" cy="5122891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01564" y="225627"/>
            <a:ext cx="11637579" cy="1325563"/>
          </a:xfrm>
        </p:spPr>
        <p:txBody>
          <a:bodyPr>
            <a:noAutofit/>
          </a:bodyPr>
          <a:lstStyle/>
          <a:p>
            <a:r>
              <a:rPr lang="fr-FR" sz="6000" b="1" dirty="0" smtClean="0"/>
              <a:t>Carte des 3 arbres les plus présents</a:t>
            </a:r>
            <a:endParaRPr lang="fr-FR" sz="60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82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8918" y="385498"/>
            <a:ext cx="10515600" cy="1325563"/>
          </a:xfrm>
        </p:spPr>
        <p:txBody>
          <a:bodyPr>
            <a:normAutofit/>
          </a:bodyPr>
          <a:lstStyle/>
          <a:p>
            <a:r>
              <a:rPr lang="fr-FR" sz="6000" b="1" dirty="0" smtClean="0"/>
              <a:t>Carte des arbres remarquables </a:t>
            </a:r>
            <a:endParaRPr lang="fr-FR" sz="6000" b="1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234" y="1711061"/>
            <a:ext cx="7831090" cy="4765757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93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0044"/>
            <a:ext cx="12192000" cy="7620001"/>
          </a:xfr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glow>
              <a:schemeClr val="accent1"/>
            </a:glow>
          </a:effec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94310"/>
            <a:ext cx="12283440" cy="1451610"/>
          </a:xfrm>
          <a:solidFill>
            <a:schemeClr val="bg1">
              <a:alpha val="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fr-FR" sz="6000" b="1" dirty="0" smtClean="0"/>
              <a:t>Synthèse : l’exemple du lac du Buttes- </a:t>
            </a:r>
            <a:r>
              <a:rPr lang="fr-FR" sz="6000" b="1" dirty="0"/>
              <a:t>C</a:t>
            </a:r>
            <a:r>
              <a:rPr lang="fr-FR" sz="6000" b="1" dirty="0" smtClean="0"/>
              <a:t>haumont </a:t>
            </a:r>
            <a:endParaRPr lang="fr-FR" sz="60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4138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6000" b="1" dirty="0" smtClean="0"/>
              <a:t>Tous les arbres du lac </a:t>
            </a:r>
            <a:r>
              <a:rPr lang="fr-FR" sz="6000" b="1" dirty="0"/>
              <a:t>du Buttes- Chaumont </a:t>
            </a:r>
            <a:endParaRPr lang="fr-FR" sz="6000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44" y="2101372"/>
            <a:ext cx="10816056" cy="4620103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73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09" y="1820794"/>
            <a:ext cx="11876691" cy="4900681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6000" b="1" dirty="0" smtClean="0"/>
              <a:t>Arbre supérieur a 14m au lac du Buttes-Chaumont</a:t>
            </a:r>
            <a:endParaRPr lang="fr-FR" sz="60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50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81164" y="1814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b="1" dirty="0" smtClean="0"/>
              <a:t>Contenu du jeu de données </a:t>
            </a:r>
            <a:endParaRPr lang="fr-FR" sz="6000" b="1" dirty="0"/>
          </a:p>
        </p:txBody>
      </p:sp>
      <p:pic>
        <p:nvPicPr>
          <p:cNvPr id="15" name="Espace réservé du contenu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873" y="3852787"/>
            <a:ext cx="1334430" cy="1334430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383" y="1240195"/>
            <a:ext cx="1334430" cy="133443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984451" y="2574625"/>
            <a:ext cx="45732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b="1" u="sng" dirty="0" smtClean="0"/>
              <a:t>Environ 200,000 arbres</a:t>
            </a:r>
            <a:endParaRPr lang="fr-FR" sz="3500" b="1" u="sng" dirty="0"/>
          </a:p>
        </p:txBody>
      </p:sp>
      <p:sp>
        <p:nvSpPr>
          <p:cNvPr id="11" name="ZoneTexte 10"/>
          <p:cNvSpPr txBox="1"/>
          <p:nvPr/>
        </p:nvSpPr>
        <p:spPr>
          <a:xfrm>
            <a:off x="881164" y="6111083"/>
            <a:ext cx="25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257773" y="5319206"/>
            <a:ext cx="4352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/>
              <a:t>Adresse, arrondissement, domanialité et coordonnées GPS </a:t>
            </a:r>
            <a:endParaRPr lang="fr-FR" sz="2400" b="1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303" y="3765111"/>
            <a:ext cx="1500590" cy="1500590"/>
          </a:xfrm>
          <a:prstGeom prst="rect">
            <a:avLst/>
          </a:prstGeom>
        </p:spPr>
      </p:pic>
      <p:sp>
        <p:nvSpPr>
          <p:cNvPr id="18" name="Bouton d'action : Aide 17">
            <a:hlinkClick r:id="" action="ppaction://noaction" highlightClick="1"/>
          </p:cNvPr>
          <p:cNvSpPr/>
          <p:nvPr/>
        </p:nvSpPr>
        <p:spPr>
          <a:xfrm>
            <a:off x="5991310" y="4034960"/>
            <a:ext cx="508575" cy="454852"/>
          </a:xfrm>
          <a:prstGeom prst="actionButtonHelp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/>
          <p:cNvSpPr txBox="1"/>
          <p:nvPr/>
        </p:nvSpPr>
        <p:spPr>
          <a:xfrm>
            <a:off x="5144639" y="5480547"/>
            <a:ext cx="3235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/>
              <a:t>Genre et espèce </a:t>
            </a:r>
            <a:endParaRPr lang="fr-FR" sz="2400" b="1" dirty="0"/>
          </a:p>
        </p:txBody>
      </p:sp>
      <p:sp>
        <p:nvSpPr>
          <p:cNvPr id="25" name="ZoneTexte 24"/>
          <p:cNvSpPr txBox="1"/>
          <p:nvPr/>
        </p:nvSpPr>
        <p:spPr>
          <a:xfrm>
            <a:off x="8380351" y="5319206"/>
            <a:ext cx="2846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/>
              <a:t>Dimensions,  maturité et  remarquable</a:t>
            </a:r>
            <a:endParaRPr lang="fr-FR" sz="24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910" y="3245377"/>
            <a:ext cx="2143125" cy="214312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001" y="3765111"/>
            <a:ext cx="1242606" cy="1242606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644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213" y="1839420"/>
            <a:ext cx="9281574" cy="5018580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6000" b="1" dirty="0" smtClean="0"/>
              <a:t>Les arbres remarquables au lac du Buttes-Chaumont</a:t>
            </a:r>
            <a:endParaRPr lang="fr-FR" sz="6000" b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376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95350" y="2388305"/>
            <a:ext cx="10515600" cy="1325563"/>
          </a:xfrm>
        </p:spPr>
        <p:txBody>
          <a:bodyPr>
            <a:normAutofit/>
          </a:bodyPr>
          <a:lstStyle/>
          <a:p>
            <a:r>
              <a:rPr lang="fr-FR" sz="8000" b="1" dirty="0" smtClean="0"/>
              <a:t>Conclusion</a:t>
            </a:r>
            <a:endParaRPr lang="fr-FR" sz="80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42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0546" y="238595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fr-FR" sz="8000" b="1" dirty="0"/>
              <a:t>Préparation du jeu de données </a:t>
            </a:r>
            <a:endParaRPr lang="fr-FR" sz="8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4894646"/>
            <a:ext cx="10515600" cy="435133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778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94317" y="1867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b="1" dirty="0" smtClean="0"/>
              <a:t>Description du contenu</a:t>
            </a:r>
            <a:endParaRPr lang="fr-FR" sz="6000" b="1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335" y="1512268"/>
            <a:ext cx="4763814" cy="4502271"/>
          </a:xfrm>
        </p:spPr>
      </p:pic>
      <p:cxnSp>
        <p:nvCxnSpPr>
          <p:cNvPr id="6" name="Connecteur droit 5"/>
          <p:cNvCxnSpPr/>
          <p:nvPr/>
        </p:nvCxnSpPr>
        <p:spPr>
          <a:xfrm>
            <a:off x="3899338" y="5843753"/>
            <a:ext cx="461481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3899338" y="5465379"/>
            <a:ext cx="0" cy="3783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 flipV="1">
            <a:off x="8514149" y="5465379"/>
            <a:ext cx="0" cy="3783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3899338" y="5465379"/>
            <a:ext cx="461481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287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b="1" dirty="0" err="1" smtClean="0"/>
              <a:t>Definition</a:t>
            </a:r>
            <a:r>
              <a:rPr lang="fr-FR" sz="6000" b="1" dirty="0" smtClean="0"/>
              <a:t> des valeurs </a:t>
            </a:r>
            <a:r>
              <a:rPr lang="fr-FR" sz="6000" b="1" dirty="0" err="1" smtClean="0"/>
              <a:t>abérrantes</a:t>
            </a:r>
            <a:endParaRPr lang="fr-FR" sz="6000" b="1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02617"/>
            <a:ext cx="3276251" cy="4351338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363" y="1502618"/>
            <a:ext cx="5972438" cy="4366164"/>
          </a:xfrm>
          <a:prstGeom prst="rect">
            <a:avLst/>
          </a:prstGeom>
        </p:spPr>
      </p:pic>
      <p:sp>
        <p:nvSpPr>
          <p:cNvPr id="12" name="Double flèche verticale 11"/>
          <p:cNvSpPr/>
          <p:nvPr/>
        </p:nvSpPr>
        <p:spPr>
          <a:xfrm>
            <a:off x="3109043" y="1594624"/>
            <a:ext cx="285244" cy="4222356"/>
          </a:xfrm>
          <a:prstGeom prst="up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3310177" y="3401287"/>
            <a:ext cx="8883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0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35m</a:t>
            </a:r>
            <a:endParaRPr lang="fr-FR" sz="30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Flèche courbée vers le haut 14"/>
          <p:cNvSpPr/>
          <p:nvPr/>
        </p:nvSpPr>
        <p:spPr>
          <a:xfrm>
            <a:off x="7961970" y="4533701"/>
            <a:ext cx="2587083" cy="423746"/>
          </a:xfrm>
          <a:prstGeom prst="curved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8911508" y="4861931"/>
            <a:ext cx="688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0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7m</a:t>
            </a:r>
            <a:endParaRPr lang="fr-FR" sz="30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824383" y="6101496"/>
            <a:ext cx="3290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le Séquoia des Buttes-Chaumont</a:t>
            </a:r>
          </a:p>
          <a:p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7036419" y="6101496"/>
            <a:ext cx="3721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Le platane </a:t>
            </a:r>
            <a:r>
              <a:rPr lang="fr-FR" b="1" dirty="0"/>
              <a:t>d’Orient du Parc Monceau</a:t>
            </a:r>
          </a:p>
          <a:p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009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94945" y="177477"/>
            <a:ext cx="10515600" cy="1325563"/>
          </a:xfrm>
        </p:spPr>
        <p:txBody>
          <a:bodyPr>
            <a:normAutofit/>
          </a:bodyPr>
          <a:lstStyle/>
          <a:p>
            <a:r>
              <a:rPr lang="fr-FR" sz="6000" b="1" dirty="0" smtClean="0"/>
              <a:t>Les valeurs manquantes (NA)</a:t>
            </a:r>
            <a:endParaRPr lang="fr-FR" sz="6000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9898"/>
            <a:ext cx="3510775" cy="4374388"/>
          </a:xfrm>
        </p:spPr>
      </p:pic>
      <p:sp>
        <p:nvSpPr>
          <p:cNvPr id="5" name="ZoneTexte 4"/>
          <p:cNvSpPr txBox="1"/>
          <p:nvPr/>
        </p:nvSpPr>
        <p:spPr>
          <a:xfrm>
            <a:off x="5174163" y="2504727"/>
            <a:ext cx="666843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/>
              <a:t>On enlève les valeurs manquantes</a:t>
            </a:r>
          </a:p>
          <a:p>
            <a:endParaRPr lang="fr-FR" sz="3200" dirty="0"/>
          </a:p>
          <a:p>
            <a:endParaRPr lang="fr-FR" sz="3200" dirty="0" smtClean="0"/>
          </a:p>
          <a:p>
            <a:r>
              <a:rPr lang="fr-FR" sz="3200" dirty="0"/>
              <a:t>On </a:t>
            </a:r>
            <a:r>
              <a:rPr lang="fr-FR" sz="3200" dirty="0" smtClean="0"/>
              <a:t>enlève </a:t>
            </a:r>
            <a:r>
              <a:rPr lang="fr-FR" sz="3200" dirty="0"/>
              <a:t>les valeurs de </a:t>
            </a:r>
            <a:r>
              <a:rPr lang="fr-FR" sz="3200" dirty="0" smtClean="0"/>
              <a:t>0 car l’arbre n’existe pas </a:t>
            </a:r>
            <a:endParaRPr lang="fr-FR" sz="3200" dirty="0"/>
          </a:p>
          <a:p>
            <a:r>
              <a:rPr lang="fr-FR" sz="3200" dirty="0" smtClean="0"/>
              <a:t> </a:t>
            </a:r>
          </a:p>
          <a:p>
            <a:endParaRPr lang="fr-FR" sz="30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579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8961" y="20900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fr-FR" sz="6000" b="1" dirty="0" smtClean="0"/>
              <a:t>Résultat après filtrage</a:t>
            </a:r>
            <a:endParaRPr lang="fr-FR" sz="6000" b="1" dirty="0"/>
          </a:p>
        </p:txBody>
      </p:sp>
      <p:sp>
        <p:nvSpPr>
          <p:cNvPr id="5" name="ZoneTexte 4"/>
          <p:cNvSpPr txBox="1"/>
          <p:nvPr/>
        </p:nvSpPr>
        <p:spPr>
          <a:xfrm>
            <a:off x="1034457" y="5341434"/>
            <a:ext cx="911069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500" dirty="0" smtClean="0"/>
              <a:t>Nous </a:t>
            </a:r>
            <a:r>
              <a:rPr lang="fr-FR" sz="2500" dirty="0"/>
              <a:t>avons filtré </a:t>
            </a:r>
            <a:r>
              <a:rPr lang="fr-FR" sz="2500" dirty="0" smtClean="0"/>
              <a:t>42393 valeurs, soit environ 20% du jeu de données </a:t>
            </a:r>
            <a:endParaRPr lang="fr-FR" sz="2500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57" y="1534571"/>
            <a:ext cx="3916808" cy="3498218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449" y="1534571"/>
            <a:ext cx="3104616" cy="3546330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435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7493" y="365125"/>
            <a:ext cx="11008112" cy="1325563"/>
          </a:xfrm>
        </p:spPr>
        <p:txBody>
          <a:bodyPr>
            <a:normAutofit fontScale="90000"/>
          </a:bodyPr>
          <a:lstStyle/>
          <a:p>
            <a:r>
              <a:rPr lang="fr-FR" sz="6000" b="1" dirty="0" smtClean="0"/>
              <a:t>Définition du stade de développement</a:t>
            </a:r>
            <a:endParaRPr lang="fr-FR" sz="6000" b="1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999" y="1973765"/>
            <a:ext cx="6975011" cy="3487506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93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7493" y="365125"/>
            <a:ext cx="11008112" cy="1325563"/>
          </a:xfrm>
        </p:spPr>
        <p:txBody>
          <a:bodyPr>
            <a:normAutofit fontScale="90000"/>
          </a:bodyPr>
          <a:lstStyle/>
          <a:p>
            <a:r>
              <a:rPr lang="fr-FR" sz="6000" b="1" dirty="0" smtClean="0"/>
              <a:t>Définition du stade de développement</a:t>
            </a:r>
            <a:endParaRPr lang="fr-FR" sz="6000" b="1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999" y="1973765"/>
            <a:ext cx="6975011" cy="3487506"/>
          </a:xfrm>
        </p:spPr>
      </p:pic>
      <p:sp>
        <p:nvSpPr>
          <p:cNvPr id="3" name="Flèche droite 2"/>
          <p:cNvSpPr/>
          <p:nvPr/>
        </p:nvSpPr>
        <p:spPr>
          <a:xfrm>
            <a:off x="1800999" y="3412273"/>
            <a:ext cx="1728439" cy="2564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Flèche droite 6"/>
          <p:cNvSpPr/>
          <p:nvPr/>
        </p:nvSpPr>
        <p:spPr>
          <a:xfrm>
            <a:off x="1800999" y="3918374"/>
            <a:ext cx="1728439" cy="2564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droite 7"/>
          <p:cNvSpPr/>
          <p:nvPr/>
        </p:nvSpPr>
        <p:spPr>
          <a:xfrm>
            <a:off x="1800999" y="4436360"/>
            <a:ext cx="1728439" cy="2564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Flèche droite 8"/>
          <p:cNvSpPr/>
          <p:nvPr/>
        </p:nvSpPr>
        <p:spPr>
          <a:xfrm>
            <a:off x="1800998" y="5010896"/>
            <a:ext cx="1728439" cy="2564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485746" y="3301985"/>
            <a:ext cx="111735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500" dirty="0" smtClean="0"/>
              <a:t>Adulte </a:t>
            </a:r>
            <a:endParaRPr lang="fr-FR" sz="2500" dirty="0"/>
          </a:p>
        </p:txBody>
      </p:sp>
      <p:sp>
        <p:nvSpPr>
          <p:cNvPr id="10" name="ZoneTexte 9"/>
          <p:cNvSpPr txBox="1"/>
          <p:nvPr/>
        </p:nvSpPr>
        <p:spPr>
          <a:xfrm>
            <a:off x="587407" y="3836354"/>
            <a:ext cx="914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Jeune</a:t>
            </a:r>
            <a:endParaRPr lang="fr-FR" sz="2400" dirty="0"/>
          </a:p>
        </p:txBody>
      </p:sp>
      <p:sp>
        <p:nvSpPr>
          <p:cNvPr id="11" name="ZoneTexte 10"/>
          <p:cNvSpPr txBox="1"/>
          <p:nvPr/>
        </p:nvSpPr>
        <p:spPr>
          <a:xfrm>
            <a:off x="85419" y="4355335"/>
            <a:ext cx="1918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Jeune adulte</a:t>
            </a:r>
            <a:endParaRPr lang="fr-FR" sz="2400" dirty="0"/>
          </a:p>
        </p:txBody>
      </p:sp>
      <p:sp>
        <p:nvSpPr>
          <p:cNvPr id="12" name="ZoneTexte 11"/>
          <p:cNvSpPr txBox="1"/>
          <p:nvPr/>
        </p:nvSpPr>
        <p:spPr>
          <a:xfrm>
            <a:off x="485746" y="4908302"/>
            <a:ext cx="1113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Mature</a:t>
            </a:r>
            <a:endParaRPr lang="fr-FR" sz="24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23A0-C20D-41D4-85E4-73386DA3DA8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337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193</Words>
  <Application>Microsoft Office PowerPoint</Application>
  <PresentationFormat>Grand écran</PresentationFormat>
  <Paragraphs>59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Thème Office</vt:lpstr>
      <vt:lpstr>Concours sur la smart-city Analyse exploratoire</vt:lpstr>
      <vt:lpstr>Contenu du jeu de données </vt:lpstr>
      <vt:lpstr>Préparation du jeu de données </vt:lpstr>
      <vt:lpstr>Description du contenu</vt:lpstr>
      <vt:lpstr>Definition des valeurs abérrantes</vt:lpstr>
      <vt:lpstr>Les valeurs manquantes (NA)</vt:lpstr>
      <vt:lpstr>Résultat après filtrage</vt:lpstr>
      <vt:lpstr>Définition du stade de développement</vt:lpstr>
      <vt:lpstr>Définition du stade de développement</vt:lpstr>
      <vt:lpstr>Analyse exploratoire</vt:lpstr>
      <vt:lpstr>Corrélations entre les variables</vt:lpstr>
      <vt:lpstr>La hauteur des arbres de Paris</vt:lpstr>
      <vt:lpstr>Répartition des arbres </vt:lpstr>
      <vt:lpstr>Les 10 arbres les plus présents</vt:lpstr>
      <vt:lpstr>Carte des 3 arbres les plus présents</vt:lpstr>
      <vt:lpstr>Carte des arbres remarquables </vt:lpstr>
      <vt:lpstr>Synthèse : l’exemple du lac du Buttes- Chaumont </vt:lpstr>
      <vt:lpstr>Tous les arbres du lac du Buttes- Chaumont </vt:lpstr>
      <vt:lpstr>Arbre supérieur a 14m au lac du Buttes-Chaumont</vt:lpstr>
      <vt:lpstr>Les arbres remarquables au lac du Buttes-Chaumont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</dc:title>
  <dc:creator>Julien RIGOT</dc:creator>
  <cp:lastModifiedBy>Mikozo</cp:lastModifiedBy>
  <cp:revision>55</cp:revision>
  <dcterms:created xsi:type="dcterms:W3CDTF">2020-11-25T10:47:33Z</dcterms:created>
  <dcterms:modified xsi:type="dcterms:W3CDTF">2022-11-14T18:12:20Z</dcterms:modified>
</cp:coreProperties>
</file>